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8" r:id="rId5"/>
    <p:sldId id="269" r:id="rId6"/>
    <p:sldId id="270" r:id="rId7"/>
    <p:sldId id="271" r:id="rId8"/>
    <p:sldId id="259" r:id="rId9"/>
    <p:sldId id="260" r:id="rId10"/>
    <p:sldId id="264" r:id="rId11"/>
    <p:sldId id="272" r:id="rId12"/>
    <p:sldId id="273" r:id="rId13"/>
    <p:sldId id="263" r:id="rId14"/>
    <p:sldId id="274" r:id="rId15"/>
    <p:sldId id="275" r:id="rId16"/>
    <p:sldId id="277" r:id="rId17"/>
    <p:sldId id="276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0694" autoAdjust="0"/>
  </p:normalViewPr>
  <p:slideViewPr>
    <p:cSldViewPr snapToGrid="0">
      <p:cViewPr varScale="1">
        <p:scale>
          <a:sx n="149" d="100"/>
          <a:sy n="149" d="100"/>
        </p:scale>
        <p:origin x="58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493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0EF34-A492-44A9-AA7E-F578F6E8FD85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F1C75C-7322-48FB-B669-8610947ADE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8698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63237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829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4961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1196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238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2518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8796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JSON (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JavaScript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Object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Notation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) - простой формат обмена данными, основанный на подмножестве синтаксиса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JavaScript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. Модуль </a:t>
            </a:r>
            <a:r>
              <a:rPr lang="ru-RU" b="0" i="0" dirty="0" err="1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json</a:t>
            </a:r>
            <a:r>
              <a:rPr lang="ru-RU" b="0" i="0" dirty="0">
                <a:solidFill>
                  <a:srgbClr val="454545"/>
                </a:solidFill>
                <a:effectLst/>
                <a:latin typeface="Helvetica" panose="020B0604020202020204" pitchFamily="34" charset="0"/>
              </a:rPr>
              <a:t> позволяет кодировать и декодировать данные в удобном формате.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F1C75C-7322-48FB-B669-8610947ADE9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297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85F0D1-A435-4E4D-96B9-8D191AAC6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CF0985-ADE2-489D-8A3E-3C848E09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1CF4527-EC51-4C61-AC18-C92B4CC70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7C3554-F5A4-4831-A171-53238B36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18FB84-50D9-453D-A6C1-FC2D1141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355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20915A-6A70-43AF-8C3E-293AE618F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2EBED36-6A81-419D-9796-127F659DE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E3DA4A-D08E-45DF-BB65-9DD85DC52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754FAB-D1F1-48C4-B90B-EC8784E8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2B1CD8-3164-4F21-8471-C355580C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9738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740CA5E-A52C-4689-B5E3-243639A58B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DA323B-147D-4206-9133-5D567AD8A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4B66B9-525F-4480-9100-FD3CC8A13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CF7C60-0837-420A-B286-6F009895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C6220F-DD2C-4290-B47A-3AF9723D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51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1E2CE-DD8F-4B1C-A289-5A797AA89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11225D-7A05-439D-9EA5-54AF7C636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219286-0863-43D9-820A-2364C6664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24BE026-8E8A-40DA-BC00-B5FF93E1B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DCE882-B509-427D-B33A-C82369AD9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810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222F18-D3AC-48F1-A479-39C3B4075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7242464-FEFC-4BEB-98C1-BA497D68D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68A83C-93E9-49EF-80EF-A3557E3E2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10FA74-7C61-437A-BF3D-72192875B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461DC-5A73-4D3A-A854-601468F04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555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59E0D4-1286-4C54-A45A-A6B5B047E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E5DD69-4E20-4A28-A019-7A2B14989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25EB8A1-F23A-4B1E-8C8D-9FB300C0F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1BC42D-21D1-43ED-97C9-02843ADA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296B18-8286-4FFE-87E5-059E8A56F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7DB3A77-B82F-4EF1-979A-6D80C8E97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844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E827AE-59DC-4124-AE3E-7DC0EC5C9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0D0880-8AF2-4018-A1B3-78125E5A5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30ACFCF-088E-41AD-9BFD-FD51B68EE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0004CE1-26F0-4F71-81B6-FCA2D81FA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2663B1-E215-4C4A-B828-73462CE941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C799052-4EEA-481B-B897-0E1F22FAD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C9CC097-4B79-4ADB-9CF0-EB15C43A4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16CF752-56E7-47CB-8349-23D95A070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95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B9BBB9-05E5-4B99-8F95-531D4909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33CF880-4B90-4D5D-B4B7-4878A0005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BAD55B-A76C-4E4B-95B1-231467D1B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A2917B2-13C7-43AC-9425-FBB35BF2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089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8BFABEF-E7B7-4D11-AC1F-13AA7EB8F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8E2D399-7D47-448F-BC4A-9A1849234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66B7CB1-F998-42AE-8AAD-AF12F0B6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579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910A2A-4258-403F-9457-FBFB52C6C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DE0371-6180-467B-A0D6-0A0AB510E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96030D6-83E7-45CB-AC5E-10ED4D297A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CDA5EF-330C-4D47-9092-5EFE78FF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6189BF-F861-436A-9074-4C6AA4AA9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5E36D8F-DCB0-462A-80EA-A3660F78B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8744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2836EF-69B0-47CF-B3A6-35B93E65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183973A-992A-43A9-849C-D27787F0A1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42E4943-8337-4FC7-A5AD-6862F68A7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788B1F1-0912-471C-95F9-45ABB5EE6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6DC370D-F8C8-47C1-96CA-F0D88C73C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5A81FD-A26B-4E01-8264-5B3BA031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098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999A15-C004-4606-BEC7-29A8FA57D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9316DCA-B5BD-4463-A89B-CD4F9F800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C394E6D-D8A6-40BD-856D-688F7DE93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F7592-11EE-469D-8665-251259604B79}" type="datetimeFigureOut">
              <a:rPr lang="ru-RU" smtClean="0"/>
              <a:t>15.05.2021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2C0F8C-358E-4A5A-B9B8-06A6D87AE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1AAE5A-F723-4BEF-8825-E9FAE102A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E6A71-446F-4F46-8760-7DC52FC80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007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9E9DDF-84B0-4A2D-9785-C3D0E7B541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4879"/>
            <a:ext cx="9144000" cy="96824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eye of God</a:t>
            </a:r>
            <a:endParaRPr lang="ru-RU" dirty="0">
              <a:solidFill>
                <a:schemeClr val="bg1"/>
              </a:solidFill>
              <a:latin typeface="Rex Bold 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892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680A8-A116-4518-8249-AED8B6AB72ED}"/>
              </a:ext>
            </a:extLst>
          </p:cNvPr>
          <p:cNvSpPr txBox="1"/>
          <p:nvPr/>
        </p:nvSpPr>
        <p:spPr>
          <a:xfrm>
            <a:off x="838198" y="2257425"/>
            <a:ext cx="73215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- Загрузка пользователей 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Отсеивание недоступных аккаунтов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Обработка каждого аккаунта по фото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Запись данных в БД</a:t>
            </a:r>
          </a:p>
        </p:txBody>
      </p:sp>
    </p:spTree>
    <p:extLst>
      <p:ext uri="{BB962C8B-B14F-4D97-AF65-F5344CB8AC3E}">
        <p14:creationId xmlns:p14="http://schemas.microsoft.com/office/powerpoint/2010/main" val="1594898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CA9E0D0-1255-4E60-BB99-6E11F767C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2206794"/>
            <a:ext cx="2676525" cy="101566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возраст от и до людей которых надо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спарсить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age_max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city_number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73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Номер города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1 - девушки, 2 - парни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B4A8C00-B240-4D83-8281-3946B916A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3452813"/>
            <a:ext cx="3476627" cy="132343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data_users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vk.users.search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count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fields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photo_max_orig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has_photo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'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                            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first_name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last_name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city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city_number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sex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gender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age_from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age_to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birth_day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712714B2-18FB-401A-AD03-BE942F2BD4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6477" y="1704976"/>
            <a:ext cx="5810247" cy="486287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face_descriptor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Для выделения на фото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dlib.shape_predictor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models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/shape_predictor_68_face_landmarks.dat'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для выделения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дискриптеров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facerec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dlib.face_recognition_model_v1(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models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/dlib_face_recognition_resnet_model_v1.dat'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io.imread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считываем картинку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dlib.get_frontal_face_detector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определяем лицо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detector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рисуем фигуру вокруг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выводим картинку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dlib.image_window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win1.set_image(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находим черты лица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добовляем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на картинку черты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win1.add_overlay(d)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# win1.add_overlay(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# win1.wait_for_keypress('q')  # ожидаем выхода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facerec.compute_face_descriptor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shape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F49450-92AB-4E0C-9C66-BC19A93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 err="1">
                <a:solidFill>
                  <a:schemeClr val="bg1"/>
                </a:solidFill>
                <a:latin typeface="Rex Bold " panose="02000000000000000000" pitchFamily="2" charset="0"/>
              </a:rPr>
              <a:t>парсинг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F268E-FCC7-41BC-BF7B-FE57D8FE1A06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B04DB2E-B76E-4D79-AFCC-0AC634144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140" y="1690688"/>
            <a:ext cx="5600336" cy="503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12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B5234-72D7-4D1D-987B-817EC47FF451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57F8F4-74D8-4CE7-B420-FB225F8B9C63}"/>
              </a:ext>
            </a:extLst>
          </p:cNvPr>
          <p:cNvSpPr txBox="1"/>
          <p:nvPr/>
        </p:nvSpPr>
        <p:spPr>
          <a:xfrm>
            <a:off x="838198" y="1917700"/>
            <a:ext cx="5632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- Загрузка и обработка фото пользователя</a:t>
            </a:r>
          </a:p>
          <a:p>
            <a:r>
              <a:rPr lang="ru-RU" sz="2400" dirty="0">
                <a:solidFill>
                  <a:schemeClr val="bg1"/>
                </a:solidFill>
              </a:rPr>
              <a:t>- Нахождение сходств с </a:t>
            </a:r>
            <a:r>
              <a:rPr lang="ru-RU" sz="2400" dirty="0" err="1">
                <a:solidFill>
                  <a:schemeClr val="bg1"/>
                </a:solidFill>
              </a:rPr>
              <a:t>бд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</a:t>
            </a:r>
            <a:r>
              <a:rPr lang="ru-RU" sz="2400" dirty="0">
                <a:solidFill>
                  <a:schemeClr val="bg1"/>
                </a:solidFill>
              </a:rPr>
              <a:t>Вывод сходств в таблицу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006431F6-DE15-47C3-8ED5-96AF899A4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198" y="3882508"/>
            <a:ext cx="7934327" cy="369332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distance.euclidean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face_descriptor_know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face_descriptor_unknow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&lt; 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0.54</a:t>
            </a:r>
            <a:r>
              <a:rPr kumimoji="0" lang="ru-RU" altLang="ru-RU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endParaRPr kumimoji="0" lang="ru-RU" altLang="ru-RU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683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ФОТО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|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B5234-72D7-4D1D-987B-817EC47FF451}"/>
              </a:ext>
            </a:extLst>
          </p:cNvPr>
          <p:cNvSpPr txBox="1"/>
          <p:nvPr/>
        </p:nvSpPr>
        <p:spPr>
          <a:xfrm>
            <a:off x="838198" y="1321356"/>
            <a:ext cx="8813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, requests, json, time, </a:t>
            </a:r>
            <a:r>
              <a:rPr lang="en-US" dirty="0" err="1">
                <a:solidFill>
                  <a:schemeClr val="bg1"/>
                </a:solidFill>
              </a:rPr>
              <a:t>os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vk_api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shutil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dlib</a:t>
            </a:r>
            <a:r>
              <a:rPr lang="en-US" dirty="0">
                <a:solidFill>
                  <a:schemeClr val="bg1"/>
                </a:solidFill>
              </a:rPr>
              <a:t>, skimage.io, </a:t>
            </a:r>
            <a:r>
              <a:rPr lang="en-US" dirty="0" err="1">
                <a:solidFill>
                  <a:schemeClr val="bg1"/>
                </a:solidFill>
              </a:rPr>
              <a:t>scipy.spatical.distance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9E97AA4-589E-430D-8A03-DF5E11CD6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943" y="2048476"/>
            <a:ext cx="5830114" cy="157184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307C75-AC15-49B9-B29C-A2857ECC2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25" y="2029394"/>
            <a:ext cx="9048750" cy="446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28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Настройки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обратная связь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</a:t>
            </a:r>
            <a:b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</a:b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                                                               уведомления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1DE4D37-8642-4783-ABAF-5A07A7E840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145298"/>
            <a:ext cx="3810000" cy="33855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SettingsForm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CommonProperties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FB744C1-C355-4580-8FBB-EB08953A7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1" y="2145298"/>
            <a:ext cx="4210050" cy="584775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FeedbackForm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CommonProperties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B65B50B-384D-4452-8319-803609F7AD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0700" y="2967901"/>
            <a:ext cx="6591300" cy="317009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send_msg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если есть данные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.edit_name.text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.edit_msg.toPlainText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чистим статус бар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# подключаемся к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вк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vk_session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vk_api.VkApi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token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config.vk_token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vk_session.get_api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собираем сообщение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f'Имя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: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.edit_name.text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}\n\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Дата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-время: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datetime.now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сообщение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f'--------------------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.edit_msg.toPlainText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}\n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--------------------'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vk.messages.send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chat_id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'215'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random_id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оправляем сообщение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.close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закрываем окно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QMessageBox.about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'Информация'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'Сообщение отправлено'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говорим об успешной отправки сообщения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45DF0E93-8F8A-4678-9574-9D20996B0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743325"/>
            <a:ext cx="3695700" cy="33855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Notification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QMainWindow</a:t>
            </a:r>
            <a:r>
              <a:rPr kumimoji="0" lang="ru-RU" altLang="ru-RU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1FCDBA7-6378-46D1-80AE-E867D023A4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622185"/>
            <a:ext cx="4629150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.move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resolution.width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-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315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-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90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*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resolution.height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/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7">
            <a:extLst>
              <a:ext uri="{FF2B5EF4-FFF2-40B4-BE49-F238E27FC236}">
                <a16:creationId xmlns:a16="http://schemas.microsoft.com/office/drawing/2014/main" id="{1B184E9D-7E06-4D03-AE38-5F6F3B706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4228921"/>
            <a:ext cx="3419475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resolution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QDesktopWidget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screenGeometry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(-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885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Настройки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обратная связь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,</a:t>
            </a:r>
            <a:b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</a:b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                                                               уведомления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Desktop 2020.11.14 - 17.05.19.01">
            <a:hlinkClick r:id="" action="ppaction://media"/>
            <a:extLst>
              <a:ext uri="{FF2B5EF4-FFF2-40B4-BE49-F238E27FC236}">
                <a16:creationId xmlns:a16="http://schemas.microsoft.com/office/drawing/2014/main" id="{6A3D397F-DE7D-49A8-86A4-71F05CD15F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184" end="185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7955" y="1819275"/>
            <a:ext cx="7936089" cy="4464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9961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87A511-D33F-42DE-A64B-C0834749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Итог, развитие на будущее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E5CE1-525E-46D7-8A2D-0549B6F826C9}"/>
              </a:ext>
            </a:extLst>
          </p:cNvPr>
          <p:cNvSpPr txBox="1"/>
          <p:nvPr/>
        </p:nvSpPr>
        <p:spPr>
          <a:xfrm>
            <a:off x="838198" y="1917700"/>
            <a:ext cx="41910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1) Добавление новых функций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DA17B6-807A-4826-8532-85B91DB04B2B}"/>
              </a:ext>
            </a:extLst>
          </p:cNvPr>
          <p:cNvSpPr txBox="1"/>
          <p:nvPr/>
        </p:nvSpPr>
        <p:spPr>
          <a:xfrm>
            <a:off x="838198" y="2489200"/>
            <a:ext cx="7058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2) Улучшение присутствующих способов поиска</a:t>
            </a:r>
          </a:p>
        </p:txBody>
      </p:sp>
    </p:spTree>
    <p:extLst>
      <p:ext uri="{BB962C8B-B14F-4D97-AF65-F5344CB8AC3E}">
        <p14:creationId xmlns:p14="http://schemas.microsoft.com/office/powerpoint/2010/main" val="3342175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34CCB0-7F66-469A-98C3-6B5D6C36E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Идея проекта</a:t>
            </a:r>
          </a:p>
        </p:txBody>
      </p:sp>
      <p:pic>
        <p:nvPicPr>
          <p:cNvPr id="4" name="Глаз Бога ищёт Доминика - Форсаж 8 (2017)">
            <a:hlinkClick r:id="" action="ppaction://media"/>
            <a:extLst>
              <a:ext uri="{FF2B5EF4-FFF2-40B4-BE49-F238E27FC236}">
                <a16:creationId xmlns:a16="http://schemas.microsoft.com/office/drawing/2014/main" id="{323DA4BC-8CE9-4E91-99B4-132F3C6327E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10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2152" y="1741573"/>
            <a:ext cx="7000304" cy="393878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1F9E91-AFF9-4DEA-978C-49BCA0EEB71C}"/>
              </a:ext>
            </a:extLst>
          </p:cNvPr>
          <p:cNvSpPr txBox="1"/>
          <p:nvPr/>
        </p:nvSpPr>
        <p:spPr>
          <a:xfrm>
            <a:off x="372011" y="2828835"/>
            <a:ext cx="43760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Сделать программу, которая сможет дать информацию о человеке по определённым данным</a:t>
            </a:r>
            <a:br>
              <a:rPr lang="ru-RU" sz="2400" dirty="0">
                <a:solidFill>
                  <a:schemeClr val="bg1"/>
                </a:solidFill>
              </a:rPr>
            </a:br>
            <a:r>
              <a:rPr lang="ru-RU" sz="2400" dirty="0">
                <a:solidFill>
                  <a:schemeClr val="bg1"/>
                </a:solidFill>
              </a:rPr>
              <a:t>Или обезопасить себя</a:t>
            </a:r>
          </a:p>
        </p:txBody>
      </p:sp>
    </p:spTree>
    <p:extLst>
      <p:ext uri="{BB962C8B-B14F-4D97-AF65-F5344CB8AC3E}">
        <p14:creationId xmlns:p14="http://schemas.microsoft.com/office/powerpoint/2010/main" val="3091156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PyQt5, designer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032B60-19B2-476B-B9D6-570E3DA46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3694" y="3065989"/>
            <a:ext cx="5317124" cy="86870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uic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QtWidgets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QtMultimedia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PyQt5.QtWidgets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QApplication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QMainWindow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QFileDialog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QStatusBar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\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QTableWidgetItem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QMessageBox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QLabel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QAction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QDesktopWidget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QVBoxLayout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PyQt5.QtCore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QTimer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PyQt5.QtGui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import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QPixmap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QColor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386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главный экран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ED323E-15F7-4F68-B20F-4D7C82463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463" y="2355273"/>
            <a:ext cx="7401914" cy="396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23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экраны поиска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5486400" y="193309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фото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D058CCC-8713-46F4-A1C5-211F1EF0F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8" y="2370507"/>
            <a:ext cx="2845475" cy="429059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7FD46D1-BAB8-438C-9755-4274D1FBF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134" y="2454824"/>
            <a:ext cx="2981284" cy="307512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2E756E7-39F2-46D9-A4EE-06B432E4C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893" y="2454824"/>
            <a:ext cx="6306071" cy="31998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881C9C1-797E-4CD7-8C44-737DC6AF661B}"/>
              </a:ext>
            </a:extLst>
          </p:cNvPr>
          <p:cNvSpPr txBox="1"/>
          <p:nvPr/>
        </p:nvSpPr>
        <p:spPr>
          <a:xfrm>
            <a:off x="522258" y="1922131"/>
            <a:ext cx="197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номеру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6D4D05-BF5D-4C08-BA82-711448443F99}"/>
              </a:ext>
            </a:extLst>
          </p:cNvPr>
          <p:cNvSpPr txBox="1"/>
          <p:nvPr/>
        </p:nvSpPr>
        <p:spPr>
          <a:xfrm>
            <a:off x="9899073" y="1933092"/>
            <a:ext cx="1835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Поиск по почте</a:t>
            </a:r>
          </a:p>
        </p:txBody>
      </p:sp>
    </p:spTree>
    <p:extLst>
      <p:ext uri="{BB962C8B-B14F-4D97-AF65-F5344CB8AC3E}">
        <p14:creationId xmlns:p14="http://schemas.microsoft.com/office/powerpoint/2010/main" val="172467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9660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Графика – экраны поиска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E9B2A-76E5-4016-983B-ED5D8267021D}"/>
              </a:ext>
            </a:extLst>
          </p:cNvPr>
          <p:cNvSpPr txBox="1"/>
          <p:nvPr/>
        </p:nvSpPr>
        <p:spPr>
          <a:xfrm>
            <a:off x="7127881" y="1957150"/>
            <a:ext cx="2078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Обратная связь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81C9C1-797E-4CD7-8C44-737DC6AF661B}"/>
              </a:ext>
            </a:extLst>
          </p:cNvPr>
          <p:cNvSpPr txBox="1"/>
          <p:nvPr/>
        </p:nvSpPr>
        <p:spPr>
          <a:xfrm>
            <a:off x="2738986" y="1957150"/>
            <a:ext cx="1341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настройки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C7D537-54DE-4B74-B3FA-E23BA6F48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391" y="2495420"/>
            <a:ext cx="3229637" cy="290667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32BEDF-8620-427E-A847-E0DE1A6309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7782" y="2495420"/>
            <a:ext cx="2943529" cy="383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89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C697B6-8ADC-4F32-B2F5-E7901AE4D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68050" cy="1325563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 – классы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28DDC-7D8A-408A-B156-1D4FDE55A971}"/>
              </a:ext>
            </a:extLst>
          </p:cNvPr>
          <p:cNvSpPr txBox="1"/>
          <p:nvPr/>
        </p:nvSpPr>
        <p:spPr>
          <a:xfrm>
            <a:off x="719685" y="1812235"/>
            <a:ext cx="460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CommonProperties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QMainWindow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583A14AB-629F-4BC2-8E8E-4434E61D1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543248"/>
            <a:ext cx="3448050" cy="113877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keyPressEvent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event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start_notification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msg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end_search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en-US" altLang="ru-RU" sz="1000" b="0" i="0" u="none" strike="noStrike" cap="none" normalizeH="0" baseline="0" dirty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7DB8685B-2505-49C8-9E22-78D73E9FB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244059"/>
            <a:ext cx="2676525" cy="24622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 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__init__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5E9734-C822-4F43-93D1-5381232CE942}"/>
              </a:ext>
            </a:extLst>
          </p:cNvPr>
          <p:cNvSpPr txBox="1"/>
          <p:nvPr/>
        </p:nvSpPr>
        <p:spPr>
          <a:xfrm>
            <a:off x="7301461" y="1812235"/>
            <a:ext cx="4604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ProgressBarThread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QThread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2C952970-DA3F-4071-BCDE-B923B6BD56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9486" y="2322393"/>
            <a:ext cx="4214264" cy="523220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ProgressBarThread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1B713125-BFD7-4585-8F68-B73F57CB4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0436" y="2875002"/>
            <a:ext cx="6096000" cy="553998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.progressbar_photo.progress.connect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QtCore.Qt.QueuedConnection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.progressbar_photo.show_notification.connect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.start_notification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QtCore.Qt.QueuedConnection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.progressbar_photo.start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540EF7C6-D164-4A5B-9A73-0F161F6C0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2750" y="3607853"/>
            <a:ext cx="3990975" cy="70788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change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f'Начинаем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поиск: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(s))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%'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 &gt;=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100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.statusBar.showMessage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f'Поиск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закончен: 100%'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AC1C75DF-43E2-4A8E-9032-6A589F5135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2750" y="4536971"/>
            <a:ext cx="5143500" cy="707886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ProgressBarThread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QThread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сигналы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progress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float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show_notification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pyqtSignal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D0AF1F5F-FFE9-4535-B3E2-0E0635E1E2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39486" y="5599736"/>
            <a:ext cx="5452514" cy="101566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EmailForm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NumberForm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super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.PhotoForm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PhotoForm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.NameForm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NameForm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.EmailForm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EmailForm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.NumberForm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NumberForm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86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F68D28-7BF1-4C4E-BE57-DC2925E59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 ПО НОМЕРУ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9FF219-C219-4225-9152-0A6F89DF4ADB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Urllib</a:t>
            </a:r>
            <a:r>
              <a:rPr lang="en-US" dirty="0">
                <a:solidFill>
                  <a:schemeClr val="bg1"/>
                </a:solidFill>
              </a:rPr>
              <a:t>, json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8EB0FE-FDF9-4416-8D7A-081AAABDF38A}"/>
              </a:ext>
            </a:extLst>
          </p:cNvPr>
          <p:cNvSpPr txBox="1"/>
          <p:nvPr/>
        </p:nvSpPr>
        <p:spPr>
          <a:xfrm>
            <a:off x="775261" y="2323753"/>
            <a:ext cx="488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- Ввод номера телефона</a:t>
            </a:r>
          </a:p>
          <a:p>
            <a:r>
              <a:rPr lang="ru-RU" dirty="0">
                <a:solidFill>
                  <a:schemeClr val="bg1"/>
                </a:solidFill>
              </a:rPr>
              <a:t>- Запрос по </a:t>
            </a:r>
            <a:r>
              <a:rPr lang="en-US" dirty="0">
                <a:solidFill>
                  <a:schemeClr val="bg1"/>
                </a:solidFill>
              </a:rPr>
              <a:t>API</a:t>
            </a:r>
            <a:r>
              <a:rPr lang="ru-RU" dirty="0">
                <a:solidFill>
                  <a:schemeClr val="bg1"/>
                </a:solidFill>
              </a:rPr>
              <a:t> о базовой информации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FF5C65C-AEA8-430B-93E1-4695EBAD50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261" y="3726328"/>
            <a:ext cx="5758890" cy="1938992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phone_info_main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getInfo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"https://htmlweb.ru/geo/api.php?json&amp;telcod="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формируем запрос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urllib.request.urlopen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getInfo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открываем запрос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json.load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lang="en-US" altLang="ru-RU" sz="1000" dirty="0">
              <a:solidFill>
                <a:srgbClr val="A9B7C6"/>
              </a:solidFill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region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"0"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oper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infoPhone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country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][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name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except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Exception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JetBrains Mono"/>
              </a:rPr>
              <a:t>e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"Телефон не найден"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ru-RU" altLang="ru-RU" sz="1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ru-RU" altLang="ru-RU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'Телефон не найден'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8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2C8F84-DE31-4DE7-AF54-B3621979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реализация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 – </a:t>
            </a:r>
            <a:r>
              <a:rPr lang="ru-RU" dirty="0">
                <a:solidFill>
                  <a:schemeClr val="bg1"/>
                </a:solidFill>
                <a:latin typeface="Rex Bold " panose="02000000000000000000" pitchFamily="2" charset="0"/>
              </a:rPr>
              <a:t>ПОИСКА ПО </a:t>
            </a:r>
            <a:r>
              <a:rPr lang="en-US" dirty="0">
                <a:solidFill>
                  <a:schemeClr val="bg1"/>
                </a:solidFill>
                <a:latin typeface="Rex Bold " panose="02000000000000000000" pitchFamily="2" charset="0"/>
              </a:rPr>
              <a:t>email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B89DD1-2768-4CBD-8E4D-EE853142E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6650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- Ввод </a:t>
            </a:r>
            <a:r>
              <a:rPr lang="en-US" dirty="0">
                <a:solidFill>
                  <a:schemeClr val="bg1"/>
                </a:solidFill>
              </a:rPr>
              <a:t>email</a:t>
            </a:r>
            <a:r>
              <a:rPr lang="ru-RU" dirty="0">
                <a:solidFill>
                  <a:schemeClr val="bg1"/>
                </a:solidFill>
              </a:rPr>
              <a:t> пользователя 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-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Поиск в </a:t>
            </a:r>
            <a:r>
              <a:rPr lang="ru-RU" dirty="0" err="1">
                <a:solidFill>
                  <a:schemeClr val="bg1"/>
                </a:solidFill>
              </a:rPr>
              <a:t>бд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1C5BED-4E11-43A5-A20F-BA9F9B4DC391}"/>
              </a:ext>
            </a:extLst>
          </p:cNvPr>
          <p:cNvSpPr txBox="1"/>
          <p:nvPr/>
        </p:nvSpPr>
        <p:spPr>
          <a:xfrm>
            <a:off x="838200" y="1321356"/>
            <a:ext cx="4757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sqlite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A80AFA0-D279-4B3D-911C-CD5EDDE5A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97212"/>
            <a:ext cx="5753903" cy="111458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CB307D1-530C-4D66-998F-B1AB38EA5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181" y="1027906"/>
            <a:ext cx="3106619" cy="563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132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1424</Words>
  <Application>Microsoft Office PowerPoint</Application>
  <PresentationFormat>Широкоэкранный</PresentationFormat>
  <Paragraphs>75</Paragraphs>
  <Slides>17</Slides>
  <Notes>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JetBrains Mono</vt:lpstr>
      <vt:lpstr>Rex Bold </vt:lpstr>
      <vt:lpstr>Тема Office</vt:lpstr>
      <vt:lpstr>eye of God</vt:lpstr>
      <vt:lpstr>Идея проекта</vt:lpstr>
      <vt:lpstr>Графика</vt:lpstr>
      <vt:lpstr>Графика – главный экран</vt:lpstr>
      <vt:lpstr>Графика – экраны поиска</vt:lpstr>
      <vt:lpstr>Графика – экраны поиска</vt:lpstr>
      <vt:lpstr>Реализация – классы</vt:lpstr>
      <vt:lpstr>реализация – ПОИСК ПО НОМЕРУ</vt:lpstr>
      <vt:lpstr>реализация – ПОИСКА ПО email</vt:lpstr>
      <vt:lpstr>реализация – ПОИСК ПО ФОТО | парсинг</vt:lpstr>
      <vt:lpstr>реализация – ПОИСК ПО ФОТО | парсинг</vt:lpstr>
      <vt:lpstr>реализация – ПОИСК ПО ФОТО | парсинг</vt:lpstr>
      <vt:lpstr>реализация – ПОИСК ПО ФОТО | поиск</vt:lpstr>
      <vt:lpstr>реализация – ПОИСК ПО ФОТО | поиск</vt:lpstr>
      <vt:lpstr>реализация – Настройки, обратная связь,                                                                уведомления</vt:lpstr>
      <vt:lpstr>реализация – Настройки, обратная связь,                                                                уведомления</vt:lpstr>
      <vt:lpstr>Итог, развитие на будущее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of God</dc:title>
  <dc:creator>Роман Беккер</dc:creator>
  <cp:lastModifiedBy>Роман Беккер</cp:lastModifiedBy>
  <cp:revision>32</cp:revision>
  <dcterms:created xsi:type="dcterms:W3CDTF">2020-11-11T08:35:08Z</dcterms:created>
  <dcterms:modified xsi:type="dcterms:W3CDTF">2021-05-15T07:32:04Z</dcterms:modified>
</cp:coreProperties>
</file>

<file path=docProps/thumbnail.jpeg>
</file>